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3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9" r:id="rId2"/>
    <p:sldId id="256" r:id="rId3"/>
    <p:sldId id="257" r:id="rId4"/>
    <p:sldId id="258" r:id="rId5"/>
    <p:sldId id="352" r:id="rId6"/>
    <p:sldId id="259" r:id="rId7"/>
    <p:sldId id="353" r:id="rId8"/>
    <p:sldId id="260" r:id="rId9"/>
    <p:sldId id="261" r:id="rId10"/>
    <p:sldId id="262" r:id="rId11"/>
    <p:sldId id="263" r:id="rId12"/>
    <p:sldId id="354" r:id="rId13"/>
    <p:sldId id="264" r:id="rId14"/>
    <p:sldId id="265" r:id="rId15"/>
    <p:sldId id="266" r:id="rId16"/>
    <p:sldId id="270" r:id="rId17"/>
    <p:sldId id="268" r:id="rId18"/>
    <p:sldId id="271" r:id="rId19"/>
    <p:sldId id="272" r:id="rId20"/>
    <p:sldId id="355" r:id="rId21"/>
    <p:sldId id="273" r:id="rId22"/>
    <p:sldId id="356" r:id="rId23"/>
    <p:sldId id="274" r:id="rId24"/>
    <p:sldId id="357" r:id="rId25"/>
    <p:sldId id="275" r:id="rId26"/>
    <p:sldId id="358" r:id="rId27"/>
    <p:sldId id="359" r:id="rId28"/>
    <p:sldId id="277" r:id="rId29"/>
    <p:sldId id="278" r:id="rId30"/>
    <p:sldId id="279" r:id="rId31"/>
    <p:sldId id="280" r:id="rId32"/>
    <p:sldId id="360" r:id="rId33"/>
    <p:sldId id="362" r:id="rId34"/>
    <p:sldId id="281" r:id="rId35"/>
    <p:sldId id="282" r:id="rId36"/>
    <p:sldId id="283" r:id="rId37"/>
    <p:sldId id="363" r:id="rId38"/>
    <p:sldId id="284" r:id="rId39"/>
    <p:sldId id="364" r:id="rId40"/>
    <p:sldId id="285" r:id="rId41"/>
    <p:sldId id="368" r:id="rId42"/>
    <p:sldId id="286" r:id="rId43"/>
    <p:sldId id="365" r:id="rId44"/>
    <p:sldId id="287" r:id="rId45"/>
    <p:sldId id="369" r:id="rId46"/>
    <p:sldId id="288" r:id="rId47"/>
    <p:sldId id="370" r:id="rId48"/>
    <p:sldId id="289" r:id="rId49"/>
    <p:sldId id="371" r:id="rId50"/>
    <p:sldId id="290" r:id="rId51"/>
    <p:sldId id="372" r:id="rId52"/>
    <p:sldId id="291" r:id="rId53"/>
    <p:sldId id="373" r:id="rId54"/>
    <p:sldId id="374" r:id="rId55"/>
    <p:sldId id="376" r:id="rId56"/>
    <p:sldId id="293" r:id="rId57"/>
    <p:sldId id="377" r:id="rId58"/>
    <p:sldId id="294" r:id="rId59"/>
    <p:sldId id="378" r:id="rId60"/>
    <p:sldId id="295" r:id="rId61"/>
    <p:sldId id="296" r:id="rId62"/>
    <p:sldId id="379" r:id="rId63"/>
    <p:sldId id="297" r:id="rId64"/>
    <p:sldId id="298" r:id="rId65"/>
    <p:sldId id="380" r:id="rId66"/>
    <p:sldId id="299" r:id="rId67"/>
    <p:sldId id="381" r:id="rId68"/>
    <p:sldId id="382" r:id="rId69"/>
    <p:sldId id="383" r:id="rId70"/>
    <p:sldId id="300" r:id="rId71"/>
    <p:sldId id="384" r:id="rId72"/>
    <p:sldId id="301" r:id="rId73"/>
    <p:sldId id="302" r:id="rId74"/>
    <p:sldId id="385" r:id="rId75"/>
    <p:sldId id="386" r:id="rId76"/>
    <p:sldId id="303" r:id="rId77"/>
    <p:sldId id="304" r:id="rId78"/>
    <p:sldId id="387" r:id="rId79"/>
    <p:sldId id="388" r:id="rId80"/>
    <p:sldId id="305" r:id="rId81"/>
    <p:sldId id="306" r:id="rId82"/>
    <p:sldId id="389" r:id="rId83"/>
    <p:sldId id="390" r:id="rId84"/>
    <p:sldId id="307" r:id="rId85"/>
    <p:sldId id="308" r:id="rId86"/>
    <p:sldId id="391" r:id="rId87"/>
    <p:sldId id="309" r:id="rId88"/>
    <p:sldId id="392" r:id="rId89"/>
    <p:sldId id="310" r:id="rId90"/>
    <p:sldId id="393" r:id="rId91"/>
    <p:sldId id="311" r:id="rId92"/>
    <p:sldId id="312" r:id="rId93"/>
    <p:sldId id="313" r:id="rId94"/>
    <p:sldId id="394" r:id="rId95"/>
    <p:sldId id="314" r:id="rId96"/>
    <p:sldId id="395" r:id="rId97"/>
    <p:sldId id="315" r:id="rId98"/>
    <p:sldId id="396" r:id="rId99"/>
    <p:sldId id="316" r:id="rId100"/>
    <p:sldId id="397" r:id="rId101"/>
    <p:sldId id="317" r:id="rId102"/>
    <p:sldId id="398" r:id="rId103"/>
    <p:sldId id="318" r:id="rId104"/>
    <p:sldId id="400" r:id="rId105"/>
    <p:sldId id="401" r:id="rId106"/>
    <p:sldId id="320" r:id="rId107"/>
    <p:sldId id="402" r:id="rId108"/>
    <p:sldId id="403" r:id="rId109"/>
    <p:sldId id="322" r:id="rId110"/>
    <p:sldId id="323" r:id="rId111"/>
    <p:sldId id="404" r:id="rId112"/>
    <p:sldId id="405" r:id="rId113"/>
    <p:sldId id="406" r:id="rId114"/>
    <p:sldId id="325" r:id="rId115"/>
    <p:sldId id="326" r:id="rId116"/>
    <p:sldId id="407" r:id="rId117"/>
    <p:sldId id="408" r:id="rId118"/>
    <p:sldId id="328" r:id="rId119"/>
    <p:sldId id="329" r:id="rId120"/>
    <p:sldId id="330" r:id="rId121"/>
    <p:sldId id="331" r:id="rId122"/>
    <p:sldId id="332" r:id="rId123"/>
    <p:sldId id="333" r:id="rId124"/>
    <p:sldId id="334" r:id="rId125"/>
    <p:sldId id="409" r:id="rId126"/>
    <p:sldId id="335" r:id="rId127"/>
    <p:sldId id="336" r:id="rId128"/>
    <p:sldId id="337" r:id="rId129"/>
    <p:sldId id="338" r:id="rId130"/>
    <p:sldId id="410" r:id="rId131"/>
    <p:sldId id="339" r:id="rId132"/>
    <p:sldId id="340" r:id="rId133"/>
    <p:sldId id="341" r:id="rId134"/>
    <p:sldId id="342" r:id="rId135"/>
    <p:sldId id="343" r:id="rId136"/>
    <p:sldId id="411" r:id="rId137"/>
    <p:sldId id="344" r:id="rId138"/>
    <p:sldId id="412" r:id="rId139"/>
    <p:sldId id="345" r:id="rId140"/>
    <p:sldId id="346" r:id="rId141"/>
    <p:sldId id="347" r:id="rId142"/>
    <p:sldId id="351" r:id="rId1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54781" autoAdjust="0"/>
    <p:restoredTop sz="96812" autoAdjust="0"/>
  </p:normalViewPr>
  <p:slideViewPr>
    <p:cSldViewPr>
      <p:cViewPr varScale="1">
        <p:scale>
          <a:sx n="33" d="100"/>
          <a:sy n="33" d="100"/>
        </p:scale>
        <p:origin x="-8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188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347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238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69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32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8506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40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239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443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78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978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28D7-CFB2-48BF-AA27-0E4BB19EB8CC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3DC6E-938A-4C92-A605-65F44EAC7D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6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076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A475C74-9293-4CC9-B244-D851E81287A5}" type="datetime1">
              <a:rPr lang="en-US"/>
              <a:pPr>
                <a:defRPr/>
              </a:pPr>
              <a:t>2/13/2018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381C-E40E-4C5F-94E9-EF26361917B2}" type="slidenum">
              <a:rPr lang="fa-IR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 A A PAHLEVAN</a:t>
            </a:r>
          </a:p>
        </p:txBody>
      </p:sp>
    </p:spTree>
    <p:extLst>
      <p:ext uri="{BB962C8B-B14F-4D97-AF65-F5344CB8AC3E}">
        <p14:creationId xmlns:p14="http://schemas.microsoft.com/office/powerpoint/2010/main" xmlns="" val="13031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02" t="7909" r="8543" b="19643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21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1" t="49184" r="23352" b="8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42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24" t="18800" r="17880" b="227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3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24" t="78922" r="17880" b="8079"/>
          <a:stretch/>
        </p:blipFill>
        <p:spPr>
          <a:xfrm>
            <a:off x="0" y="0"/>
            <a:ext cx="91440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8722" r="15000" b="51651"/>
          <a:stretch/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3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00" t="48349" r="15000" b="6363"/>
          <a:stretch/>
        </p:blipFill>
        <p:spPr>
          <a:xfrm>
            <a:off x="0" y="0"/>
            <a:ext cx="9144000" cy="556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6363" r="20758" b="81155"/>
          <a:stretch/>
        </p:blipFill>
        <p:spPr>
          <a:xfrm>
            <a:off x="1" y="5334000"/>
            <a:ext cx="914399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54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17885" r="20758" b="3717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3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64486" r="20758" b="7220"/>
          <a:stretch/>
        </p:blipFill>
        <p:spPr>
          <a:xfrm>
            <a:off x="0" y="0"/>
            <a:ext cx="9143999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7" t="8507" r="13486" b="71980"/>
          <a:stretch/>
        </p:blipFill>
        <p:spPr>
          <a:xfrm>
            <a:off x="1" y="3733800"/>
            <a:ext cx="914399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3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7" t="31737" r="13486" b="25984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2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7" t="74016" r="13486" b="7864"/>
          <a:stretch/>
        </p:blipFill>
        <p:spPr>
          <a:xfrm>
            <a:off x="0" y="685800"/>
            <a:ext cx="9143999" cy="2057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7" t="31737" r="13486" b="62223"/>
          <a:stretch/>
        </p:blipFill>
        <p:spPr>
          <a:xfrm>
            <a:off x="0" y="0"/>
            <a:ext cx="9143999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9" t="11081" r="23031" b="49476"/>
          <a:stretch/>
        </p:blipFill>
        <p:spPr>
          <a:xfrm>
            <a:off x="0" y="2667000"/>
            <a:ext cx="914399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72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9" t="52359" r="23031" b="6363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349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0" t="8507" r="12274" b="108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9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9580" r="23788" b="409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90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7435" r="22424" b="46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3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62759" r="22424" b="9579"/>
          <a:stretch/>
        </p:blipFill>
        <p:spPr>
          <a:xfrm>
            <a:off x="0" y="0"/>
            <a:ext cx="91440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9" t="9365" r="12879" b="61532"/>
          <a:stretch/>
        </p:blipFill>
        <p:spPr>
          <a:xfrm>
            <a:off x="0" y="3124200"/>
            <a:ext cx="9144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36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9" t="41794" r="12879" b="1579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19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54" t="5505" r="17880" b="3418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3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54" t="64832" r="17880" b="5505"/>
          <a:stretch/>
        </p:blipFill>
        <p:spPr>
          <a:xfrm>
            <a:off x="0" y="609600"/>
            <a:ext cx="91440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54" t="5505" r="17880" b="87574"/>
          <a:stretch/>
        </p:blipFill>
        <p:spPr>
          <a:xfrm>
            <a:off x="0" y="0"/>
            <a:ext cx="914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43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7" t="8078" r="18939" b="3323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6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7" t="67700" r="18939" b="8078"/>
          <a:stretch/>
        </p:blipFill>
        <p:spPr>
          <a:xfrm>
            <a:off x="0" y="762000"/>
            <a:ext cx="9144000" cy="3581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97" t="8078" r="18939" b="85401"/>
          <a:stretch/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1" t="6363" r="18788" b="70490"/>
          <a:stretch/>
        </p:blipFill>
        <p:spPr>
          <a:xfrm>
            <a:off x="0" y="4267200"/>
            <a:ext cx="9144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6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1" t="31106" r="18788" b="218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245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57" t="6792" r="14091" b="1215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27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22" t="8078" r="17424" b="123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32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88" t="59964" r="23788" b="486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55" t="8937" r="18485" b="2759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0" t="9794" r="18939" b="764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1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03" t="8722" r="19091" b="10436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82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09" t="8077" r="18637" b="8079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57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8" t="7864" r="15303" b="416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9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18" t="60150" r="15303" b="957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9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8722" r="21818" b="78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1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7" t="6363" r="14243" b="2609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8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6" t="8722" r="19243" b="1172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3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3" t="74638" r="13787" b="8937"/>
          <a:stretch/>
        </p:blipFill>
        <p:spPr>
          <a:xfrm>
            <a:off x="0" y="2667000"/>
            <a:ext cx="91440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3" t="8937" r="13787" b="78288"/>
          <a:stretch/>
        </p:blipFill>
        <p:spPr>
          <a:xfrm>
            <a:off x="0" y="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0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33" t="11295" r="10183" b="108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00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3" t="23537" r="13787" b="281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07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27" t="9794" r="18637" b="3874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46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61" t="7006" r="18788" b="417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4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10" t="12581" r="23636" b="7221"/>
          <a:stretch/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6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8" t="11295" r="14849" b="16870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96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7650" r="22121" b="419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4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58084" r="22121" b="8293"/>
          <a:stretch/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6" t="7650" r="22121" b="85812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34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43" t="6576" r="13940" b="56720"/>
          <a:stretch/>
        </p:blipFill>
        <p:spPr>
          <a:xfrm>
            <a:off x="0" y="0"/>
            <a:ext cx="8839199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41" t="43281" r="56700" b="8722"/>
          <a:stretch/>
        </p:blipFill>
        <p:spPr>
          <a:xfrm>
            <a:off x="0" y="3733800"/>
            <a:ext cx="2438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4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343" t="43281" r="13940" b="8722"/>
          <a:stretch/>
        </p:blipFill>
        <p:spPr>
          <a:xfrm>
            <a:off x="0" y="1"/>
            <a:ext cx="9143999" cy="4952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11282" r="59308" b="62366"/>
          <a:stretch/>
        </p:blipFill>
        <p:spPr>
          <a:xfrm>
            <a:off x="381000" y="4724400"/>
            <a:ext cx="2514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34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06" t="10652" r="24848" b="53324"/>
          <a:stretch/>
        </p:blipFill>
        <p:spPr>
          <a:xfrm>
            <a:off x="0" y="0"/>
            <a:ext cx="9144000" cy="441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06" t="61086" r="25924" b="10094"/>
          <a:stretch/>
        </p:blipFill>
        <p:spPr>
          <a:xfrm>
            <a:off x="0" y="4419600"/>
            <a:ext cx="8991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2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7" t="7007" r="27075" b="15069"/>
          <a:stretch/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19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18" t="7864" r="17273" b="48334"/>
          <a:stretch/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18" t="61703" r="17273" b="16396"/>
          <a:stretch/>
        </p:blipFill>
        <p:spPr>
          <a:xfrm>
            <a:off x="0" y="5029200"/>
            <a:ext cx="914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795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40" t="6363" r="23332" b="5654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1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547813" y="836613"/>
            <a:ext cx="7200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flipV="1">
            <a:off x="6659563" y="4803775"/>
            <a:ext cx="1585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endParaRPr lang="en-US">
              <a:latin typeface="Verdana" pitchFamily="34" charset="0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627313" y="188913"/>
            <a:ext cx="3887787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fa-IR" sz="4800">
                <a:solidFill>
                  <a:srgbClr val="FFFF00"/>
                </a:solidFill>
                <a:latin typeface="Verdana" pitchFamily="34" charset="0"/>
              </a:rPr>
              <a:t>به نام خدا</a:t>
            </a:r>
            <a:endParaRPr lang="en-US" sz="4800">
              <a:solidFill>
                <a:srgbClr val="FFFF00"/>
              </a:solidFill>
              <a:latin typeface="Verdana" pitchFamily="34" charset="0"/>
            </a:endParaRPr>
          </a:p>
        </p:txBody>
      </p:sp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88" y="-49213"/>
            <a:ext cx="9144001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613025" y="188913"/>
            <a:ext cx="38877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spcBef>
                <a:spcPct val="50000"/>
              </a:spcBef>
            </a:pPr>
            <a:r>
              <a:rPr lang="fa-IR" sz="6600">
                <a:solidFill>
                  <a:srgbClr val="FFFF00"/>
                </a:solidFill>
                <a:latin typeface="Verdana" pitchFamily="34" charset="0"/>
              </a:rPr>
              <a:t>خسته نباشيد</a:t>
            </a:r>
            <a:endParaRPr lang="en-US" sz="660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3474B88-23F2-40F2-8189-4DEF39520F16}" type="datetime1">
              <a:rPr lang="en-US"/>
              <a:pPr>
                <a:defRPr/>
              </a:pPr>
              <a:t>2/13/2018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B0B6E-FF49-4054-A80E-36FED48E4B94}" type="slidenum">
              <a:rPr lang="fa-IR" smtClean="0"/>
              <a:pPr>
                <a:defRPr/>
              </a:pPr>
              <a:t>142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Dr A A PAHLEVAN</a:t>
            </a:r>
          </a:p>
        </p:txBody>
      </p:sp>
    </p:spTree>
    <p:extLst>
      <p:ext uri="{BB962C8B-B14F-4D97-AF65-F5344CB8AC3E}">
        <p14:creationId xmlns:p14="http://schemas.microsoft.com/office/powerpoint/2010/main" xmlns="" val="25130894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49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/>
      <p:bldP spid="12493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395" t="9151" r="8333" b="151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1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3" t="9795" r="21211" b="338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1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61" t="9365" r="12879" b="97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3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49" t="14082" r="21818" b="6148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20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76" t="7435" r="13181" b="617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596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2" t="-2550" r="-3899" b="2441"/>
          <a:stretch/>
        </p:blipFill>
        <p:spPr>
          <a:xfrm>
            <a:off x="0" y="-675456"/>
            <a:ext cx="9612560" cy="75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91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1" t="38290" r="14335" b="71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4" t="7222" r="21062" b="4663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08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4" t="58378" r="21062" b="55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0" t="8507" r="12879" b="4876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51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70" t="52981" r="12879" b="130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10438" r="24394" b="3912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1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59938" r="24394" b="5506"/>
          <a:stretch/>
        </p:blipFill>
        <p:spPr>
          <a:xfrm>
            <a:off x="0" y="0"/>
            <a:ext cx="914400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6" t="8937" r="10001" b="72336"/>
          <a:stretch/>
        </p:blipFill>
        <p:spPr>
          <a:xfrm>
            <a:off x="0" y="4724400"/>
            <a:ext cx="9144000" cy="213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6" t="29537" r="10001" b="679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55" t="16441" r="23636" b="72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3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33" t="7006" r="11061" b="572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27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6" t="7957" r="23939" b="5413"/>
          <a:stretch/>
        </p:blipFill>
        <p:spPr>
          <a:xfrm>
            <a:off x="0" y="77842"/>
            <a:ext cx="9144000" cy="67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01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1" t="10866" r="26970" b="10223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3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9579" r="10001" b="497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612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50255" r="10001" b="7221"/>
          <a:stretch/>
        </p:blipFill>
        <p:spPr>
          <a:xfrm>
            <a:off x="0" y="838200"/>
            <a:ext cx="9144000" cy="6019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9579" r="10001" b="84546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9579" r="10001" b="84546"/>
          <a:stretch/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1" t="8078" r="21667" b="55510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1" t="44246" r="21667" b="27806"/>
          <a:stretch/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4" t="9579" r="10001" b="84546"/>
          <a:stretch/>
        </p:blipFill>
        <p:spPr>
          <a:xfrm>
            <a:off x="0" y="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53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1" t="8722" r="11060" b="1172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456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9365" r="22879" b="84631"/>
          <a:stretch/>
        </p:blipFill>
        <p:spPr>
          <a:xfrm>
            <a:off x="0" y="0"/>
            <a:ext cx="9144000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15083" r="22879" b="50608"/>
          <a:stretch/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44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48464" r="22879" b="13439"/>
          <a:stretch/>
        </p:blipFill>
        <p:spPr>
          <a:xfrm>
            <a:off x="0" y="381000"/>
            <a:ext cx="9144000" cy="6476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9365" r="22879" b="84631"/>
          <a:stretch/>
        </p:blipFill>
        <p:spPr>
          <a:xfrm>
            <a:off x="0" y="0"/>
            <a:ext cx="91440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727" t="8078" r="12879" b="408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399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79" t="58829" r="12879" b="7221"/>
          <a:stretch/>
        </p:blipFill>
        <p:spPr>
          <a:xfrm>
            <a:off x="0" y="609600"/>
            <a:ext cx="9144000" cy="624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79" t="8078" r="12879" b="86275"/>
          <a:stretch/>
        </p:blipFill>
        <p:spPr>
          <a:xfrm>
            <a:off x="0" y="0"/>
            <a:ext cx="91440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2" t="8722" r="13485" b="545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37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9794" r="23636" b="1086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5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9794" r="23636" b="84917"/>
          <a:stretch/>
        </p:blipFill>
        <p:spPr>
          <a:xfrm>
            <a:off x="0" y="0"/>
            <a:ext cx="91440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1" t="9579" r="11363" b="66757"/>
          <a:stretch/>
        </p:blipFill>
        <p:spPr>
          <a:xfrm>
            <a:off x="0" y="533400"/>
            <a:ext cx="9144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5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9794" r="23636" b="84917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1" t="9579" r="11363" b="41537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16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61" t="58215" r="11363" b="8508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79" t="9794" r="23636" b="84917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3" t="8723" r="24394" b="4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040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3" t="52532" r="24394" b="9579"/>
          <a:stretch/>
        </p:blipFill>
        <p:spPr>
          <a:xfrm>
            <a:off x="0" y="457201"/>
            <a:ext cx="9144000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3" t="8723" r="24394" b="85830"/>
          <a:stretch/>
        </p:blipFill>
        <p:spPr>
          <a:xfrm>
            <a:off x="0" y="0"/>
            <a:ext cx="91440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5" t="7864" r="12273" b="6405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8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85" t="41315" r="12273" b="85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89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8722" r="27727" b="426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1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59156" r="27727" b="1022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1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82" t="46827" r="13485" b="57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 t="18888" r="10757" b="45003"/>
          <a:stretch/>
        </p:blipFill>
        <p:spPr>
          <a:xfrm>
            <a:off x="0" y="381000"/>
            <a:ext cx="9143999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 t="11081" r="10757" b="84344"/>
          <a:stretch/>
        </p:blipFill>
        <p:spPr>
          <a:xfrm>
            <a:off x="0" y="0"/>
            <a:ext cx="914399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47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 t="11081" r="10757" b="84344"/>
          <a:stretch/>
        </p:blipFill>
        <p:spPr>
          <a:xfrm>
            <a:off x="0" y="0"/>
            <a:ext cx="9143999" cy="38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36" t="54539" r="10757" b="6577"/>
          <a:stretch/>
        </p:blipFill>
        <p:spPr>
          <a:xfrm>
            <a:off x="1" y="381000"/>
            <a:ext cx="9143999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7221" r="23939" b="83225"/>
          <a:stretch/>
        </p:blipFill>
        <p:spPr>
          <a:xfrm>
            <a:off x="0" y="5638800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478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17731" r="23939" b="285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17730" r="23939" b="75582"/>
          <a:stretch/>
        </p:blipFill>
        <p:spPr>
          <a:xfrm>
            <a:off x="0" y="0"/>
            <a:ext cx="9144000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6" t="71234" r="23939" b="6791"/>
          <a:stretch/>
        </p:blipFill>
        <p:spPr>
          <a:xfrm>
            <a:off x="0" y="685800"/>
            <a:ext cx="91440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4" t="6791" r="11061" b="74396"/>
          <a:stretch/>
        </p:blipFill>
        <p:spPr>
          <a:xfrm>
            <a:off x="0" y="3962400"/>
            <a:ext cx="9144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4" t="31248" r="11061" b="24064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4" t="79271" r="11061" b="8723"/>
          <a:stretch/>
        </p:blipFill>
        <p:spPr>
          <a:xfrm>
            <a:off x="0" y="685800"/>
            <a:ext cx="9144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4" t="31248" r="11061" b="64083"/>
          <a:stretch/>
        </p:blipFill>
        <p:spPr>
          <a:xfrm>
            <a:off x="152400" y="152400"/>
            <a:ext cx="9144000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85" t="5934" r="25454" b="78512"/>
          <a:stretch/>
        </p:blipFill>
        <p:spPr>
          <a:xfrm>
            <a:off x="0" y="32004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8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85" t="22402" r="25454" b="51248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64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85" t="50215" r="25454" b="1172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64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0" t="9794" r="10606" b="3381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4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30" t="68035" r="10606" b="7005"/>
          <a:stretch/>
        </p:blipFill>
        <p:spPr>
          <a:xfrm>
            <a:off x="0" y="0"/>
            <a:ext cx="914400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8034" r="22879" b="83576"/>
          <a:stretch/>
        </p:blipFill>
        <p:spPr>
          <a:xfrm>
            <a:off x="0" y="4343400"/>
            <a:ext cx="914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944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9" t="6792" r="20758" b="5033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7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0" t="22127" r="22879" b="89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07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7005" r="14394" b="703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3" t="63089" r="14394" b="10410"/>
          <a:stretch/>
        </p:blipFill>
        <p:spPr>
          <a:xfrm>
            <a:off x="0" y="3581400"/>
            <a:ext cx="9144000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12" t="34739" r="14394" b="38144"/>
          <a:stretch/>
        </p:blipFill>
        <p:spPr>
          <a:xfrm>
            <a:off x="0" y="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64" t="9365" r="22424" b="8937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3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30" t="8079" r="12273" b="42169"/>
          <a:stretch/>
        </p:blipFill>
        <p:spPr>
          <a:xfrm>
            <a:off x="2514600" y="0"/>
            <a:ext cx="66294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t="8079" r="58495" b="47801"/>
          <a:stretch/>
        </p:blipFill>
        <p:spPr>
          <a:xfrm>
            <a:off x="0" y="0"/>
            <a:ext cx="259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555" t="57832" r="12273" b="7435"/>
          <a:stretch/>
        </p:blipFill>
        <p:spPr>
          <a:xfrm>
            <a:off x="2590800" y="152400"/>
            <a:ext cx="6553200" cy="670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t="52200" r="59545" b="7435"/>
          <a:stretch/>
        </p:blipFill>
        <p:spPr>
          <a:xfrm>
            <a:off x="0" y="0"/>
            <a:ext cx="259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7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9" t="6149" r="21364" b="47510"/>
          <a:stretch/>
        </p:blipFill>
        <p:spPr>
          <a:xfrm rot="331038">
            <a:off x="79905" y="-33505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2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69" t="52490" r="21364" b="10437"/>
          <a:stretch/>
        </p:blipFill>
        <p:spPr>
          <a:xfrm rot="354368">
            <a:off x="23772" y="-4948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21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7006" r="12576" b="661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7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41255" r="12576" b="38467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34851" r="12576" b="59943"/>
          <a:stretch/>
        </p:blipFill>
        <p:spPr>
          <a:xfrm>
            <a:off x="0" y="0"/>
            <a:ext cx="9144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7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9" t="50643" r="20758" b="5506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61533" r="12576" b="6578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34851" r="12576" b="59943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7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7" t="8078" r="23032" b="66705"/>
          <a:stretch/>
        </p:blipFill>
        <p:spPr>
          <a:xfrm>
            <a:off x="0" y="0"/>
            <a:ext cx="91440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59" t="58513" r="61018" b="7864"/>
          <a:stretch/>
        </p:blipFill>
        <p:spPr>
          <a:xfrm>
            <a:off x="0" y="4114800"/>
            <a:ext cx="2514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07" t="33295" r="23032" b="43355"/>
          <a:stretch/>
        </p:blipFill>
        <p:spPr>
          <a:xfrm>
            <a:off x="0" y="0"/>
            <a:ext cx="91440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43" t="60381" r="27436" b="7864"/>
          <a:stretch/>
        </p:blipFill>
        <p:spPr>
          <a:xfrm>
            <a:off x="0" y="4267201"/>
            <a:ext cx="3200400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47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t="7006" r="10151" b="537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0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97" t="46276" r="10151" b="67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0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0" t="9271" r="22121" b="69501"/>
          <a:stretch/>
        </p:blipFill>
        <p:spPr>
          <a:xfrm>
            <a:off x="0" y="0"/>
            <a:ext cx="9144000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0" t="62462" r="22121" b="8395"/>
          <a:stretch/>
        </p:blipFill>
        <p:spPr>
          <a:xfrm>
            <a:off x="0" y="4876800"/>
            <a:ext cx="914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4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0" t="30499" r="22121" b="45059"/>
          <a:stretch/>
        </p:blipFill>
        <p:spPr>
          <a:xfrm>
            <a:off x="0" y="0"/>
            <a:ext cx="91440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0" t="60582" r="22121" b="8395"/>
          <a:stretch/>
        </p:blipFill>
        <p:spPr>
          <a:xfrm>
            <a:off x="0" y="4800600"/>
            <a:ext cx="9144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84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10437" r="13940" b="59023"/>
          <a:stretch/>
        </p:blipFill>
        <p:spPr>
          <a:xfrm>
            <a:off x="0" y="0"/>
            <a:ext cx="91440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67026" r="13940" b="10518"/>
          <a:stretch/>
        </p:blipFill>
        <p:spPr>
          <a:xfrm>
            <a:off x="0" y="4953000"/>
            <a:ext cx="9144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5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40079" r="13940" b="37465"/>
          <a:stretch/>
        </p:blipFill>
        <p:spPr>
          <a:xfrm>
            <a:off x="0" y="0"/>
            <a:ext cx="9144000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2" t="67026" r="15021" b="8722"/>
          <a:stretch/>
        </p:blipFill>
        <p:spPr>
          <a:xfrm>
            <a:off x="0" y="4800601"/>
            <a:ext cx="9144000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5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2" t="10652" r="24091" b="478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7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68" t="6792" r="11437" b="94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20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74" t="51286" r="24091" b="8079"/>
          <a:stretch/>
        </p:blipFill>
        <p:spPr>
          <a:xfrm>
            <a:off x="0" y="533400"/>
            <a:ext cx="9144000" cy="6324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2" t="10652" r="24091" b="84833"/>
          <a:stretch/>
        </p:blipFill>
        <p:spPr>
          <a:xfrm>
            <a:off x="0" y="0"/>
            <a:ext cx="914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7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30730" r="14243" b="40729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14297" r="14243" b="78784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9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30730" r="14243" b="64081"/>
          <a:stretch/>
        </p:blipFill>
        <p:spPr>
          <a:xfrm>
            <a:off x="0" y="609600"/>
            <a:ext cx="9144000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14297" r="14243" b="78784"/>
          <a:stretch/>
        </p:blipFill>
        <p:spPr>
          <a:xfrm>
            <a:off x="0" y="0"/>
            <a:ext cx="91440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59271" r="14243" b="7864"/>
          <a:stretch/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9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2" t="7864" r="22576" b="66325"/>
          <a:stretch/>
        </p:blipFill>
        <p:spPr>
          <a:xfrm>
            <a:off x="0" y="457200"/>
            <a:ext cx="9144000" cy="640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30730" r="14243" b="64081"/>
          <a:stretch/>
        </p:blipFill>
        <p:spPr>
          <a:xfrm>
            <a:off x="0" y="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2" t="32814" r="22576" b="41101"/>
          <a:stretch/>
        </p:blipFill>
        <p:spPr>
          <a:xfrm>
            <a:off x="0" y="533400"/>
            <a:ext cx="9144000" cy="63246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7" t="30730" r="14243" b="64081"/>
          <a:stretch/>
        </p:blipFill>
        <p:spPr>
          <a:xfrm>
            <a:off x="0" y="0"/>
            <a:ext cx="9144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2" t="7651" r="12424" b="45174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5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2" t="57399" r="12424" b="15154"/>
          <a:stretch/>
        </p:blipFill>
        <p:spPr>
          <a:xfrm>
            <a:off x="0" y="457200"/>
            <a:ext cx="9143999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22" t="7651" r="12424" b="84629"/>
          <a:stretch/>
        </p:blipFill>
        <p:spPr>
          <a:xfrm>
            <a:off x="0" y="0"/>
            <a:ext cx="91439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52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0" t="6577" r="23182" b="463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5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0" t="53657" r="23182" b="11938"/>
          <a:stretch/>
        </p:blipFill>
        <p:spPr>
          <a:xfrm>
            <a:off x="0" y="762000"/>
            <a:ext cx="9144000" cy="6095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60" t="6577" r="23182" b="87991"/>
          <a:stretch/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5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7" t="6648" r="14395" b="4498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5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3" t="9151" r="26051" b="105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0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87" t="54047" r="14395" b="6293"/>
          <a:stretch/>
        </p:blipFill>
        <p:spPr>
          <a:xfrm>
            <a:off x="1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54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18759" r="21364" b="49249"/>
          <a:stretch/>
        </p:blipFill>
        <p:spPr>
          <a:xfrm>
            <a:off x="0" y="533400"/>
            <a:ext cx="9144000" cy="4191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62211" r="21364" b="11343"/>
          <a:stretch/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1" t="11081" r="21364" b="83800"/>
          <a:stretch/>
        </p:blipFill>
        <p:spPr>
          <a:xfrm>
            <a:off x="0" y="0"/>
            <a:ext cx="9144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75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45" t="10866" r="14697" b="850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42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05" t="35155" r="23485" b="35776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94" t="16656" r="23485" b="75945"/>
          <a:stretch/>
        </p:blipFill>
        <p:spPr>
          <a:xfrm>
            <a:off x="6172200" y="0"/>
            <a:ext cx="29718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93" t="26698" r="23485" b="65902"/>
          <a:stretch/>
        </p:blipFill>
        <p:spPr>
          <a:xfrm>
            <a:off x="2895600" y="0"/>
            <a:ext cx="2819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3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05" t="64224" r="23485" b="5506"/>
          <a:stretch/>
        </p:blipFill>
        <p:spPr>
          <a:xfrm>
            <a:off x="0" y="1066800"/>
            <a:ext cx="9144000" cy="5791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93" t="26698" r="23485" b="65902"/>
          <a:stretch/>
        </p:blipFill>
        <p:spPr>
          <a:xfrm>
            <a:off x="5638800" y="0"/>
            <a:ext cx="3505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13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3" t="7435" r="21212" b="66347"/>
          <a:stretch/>
        </p:blipFill>
        <p:spPr>
          <a:xfrm>
            <a:off x="0" y="0"/>
            <a:ext cx="9144000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82" t="34590" r="22321" b="38256"/>
          <a:stretch/>
        </p:blipFill>
        <p:spPr>
          <a:xfrm>
            <a:off x="0" y="4419600"/>
            <a:ext cx="91440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4" t="7435" r="21212" b="66541"/>
          <a:stretch/>
        </p:blipFill>
        <p:spPr>
          <a:xfrm>
            <a:off x="0" y="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77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25" t="62680" r="21212" b="8293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31" t="33653" r="21212" b="59793"/>
          <a:stretch/>
        </p:blipFill>
        <p:spPr>
          <a:xfrm>
            <a:off x="0" y="0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77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5" t="7864" r="23636" b="504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4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45" t="50393" r="23636" b="155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54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73" t="8508" r="11818" b="498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942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17</Words>
  <Application>Microsoft Office PowerPoint</Application>
  <PresentationFormat>On-screen Show (4:3)</PresentationFormat>
  <Paragraphs>8</Paragraphs>
  <Slides>142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click-pc</dc:creator>
  <cp:lastModifiedBy>m.mozaffari</cp:lastModifiedBy>
  <cp:revision>208</cp:revision>
  <dcterms:created xsi:type="dcterms:W3CDTF">2018-02-20T00:30:43Z</dcterms:created>
  <dcterms:modified xsi:type="dcterms:W3CDTF">2018-02-13T11:07:31Z</dcterms:modified>
</cp:coreProperties>
</file>